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2" r:id="rId24"/>
    <p:sldId id="283" r:id="rId25"/>
    <p:sldId id="284" r:id="rId26"/>
    <p:sldId id="285" r:id="rId27"/>
    <p:sldId id="280" r:id="rId28"/>
    <p:sldId id="281" r:id="rId29"/>
    <p:sldId id="288" r:id="rId30"/>
    <p:sldId id="289" r:id="rId31"/>
    <p:sldId id="290" r:id="rId32"/>
    <p:sldId id="291" r:id="rId33"/>
    <p:sldId id="286" r:id="rId34"/>
    <p:sldId id="287" r:id="rId35"/>
    <p:sldId id="294" r:id="rId36"/>
    <p:sldId id="295" r:id="rId37"/>
    <p:sldId id="296" r:id="rId38"/>
    <p:sldId id="297" r:id="rId39"/>
    <p:sldId id="300" r:id="rId40"/>
    <p:sldId id="299" r:id="rId41"/>
    <p:sldId id="292" r:id="rId42"/>
    <p:sldId id="293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01" r:id="rId54"/>
    <p:sldId id="302" r:id="rId55"/>
    <p:sldId id="261" r:id="rId56"/>
    <p:sldId id="262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 snapToGrid="0">
      <p:cViewPr varScale="1">
        <p:scale>
          <a:sx n="120" d="100"/>
          <a:sy n="120" d="100"/>
        </p:scale>
        <p:origin x="200" y="5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77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30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66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25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47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5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65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723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292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058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894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21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901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50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51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091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720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039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785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327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53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61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517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0909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951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586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7529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2E5D358-97F3-8346-B5BD-B92FDB96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5330458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9E6AC-1123-CE40-ABEA-20E49A95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7" y="344032"/>
            <a:ext cx="2175423" cy="26436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90BF7FA-832D-F14B-9DBF-7AC4537D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8" y="1038344"/>
            <a:ext cx="3754862" cy="2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3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B840B6-3299-EC44-8BB1-1C44B00C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1" y="1366433"/>
            <a:ext cx="4099436" cy="17481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565F9FC-43A2-6145-96BC-55ACE164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7" y="330647"/>
            <a:ext cx="2884173" cy="2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endParaRPr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4AA4D0-58E2-1345-8C83-892D8C70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412"/>
            <a:ext cx="91440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48827939"/>
              </p:ext>
            </p:extLst>
          </p:nvPr>
        </p:nvGraphicFramePr>
        <p:xfrm>
          <a:off x="311700" y="4001871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Printed a list with index number, of pizzas and prices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C80FC5-B8F0-A14B-89AE-35D6605E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336493"/>
            <a:ext cx="6027911" cy="158791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25F533-14AB-CC40-A4AB-C1A9957D7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86"/>
          <a:stretch/>
        </p:blipFill>
        <p:spPr>
          <a:xfrm>
            <a:off x="6502201" y="1930075"/>
            <a:ext cx="2062377" cy="14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98DA29-54EF-824F-B517-2F00CBB5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01"/>
            <a:ext cx="9144000" cy="26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27076755"/>
              </p:ext>
            </p:extLst>
          </p:nvPr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705913-5318-EC4D-B8C4-DBCA4BF2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3" y="1258218"/>
            <a:ext cx="6042570" cy="145111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18F0DC-C3B8-1E45-8BD9-CDA38408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46" y="1983773"/>
            <a:ext cx="2836321" cy="1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3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178E93E-2B7E-A94D-9639-E4F7CFAC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6" y="1459557"/>
            <a:ext cx="7455906" cy="35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integrated in 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5BF304-196E-2B46-AD5C-27896BDC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9" y="1168940"/>
            <a:ext cx="5939073" cy="140281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837153-7FEF-F645-A63A-463BC77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31" y="1633207"/>
            <a:ext cx="2760419" cy="18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044D3-F2B6-FA41-B877-B4785C1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461"/>
            <a:ext cx="9144000" cy="2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v1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2243094"/>
              </p:ext>
            </p:extLst>
          </p:nvPr>
        </p:nvGraphicFramePr>
        <p:xfrm>
          <a:off x="311700" y="3744399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Program broke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47A549-9524-6540-A7A6-D44B805C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8844"/>
            <a:ext cx="2597459" cy="24444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89D9B5-1951-6D47-BEAA-5EB82280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66" y="983371"/>
            <a:ext cx="3831192" cy="266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34859-4E09-664F-9044-8EF772CB0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06629"/>
            <a:ext cx="4055953" cy="4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v2or4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18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v2or4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8026222"/>
              </p:ext>
            </p:extLst>
          </p:nvPr>
        </p:nvGraphicFramePr>
        <p:xfrm>
          <a:off x="311699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</a:t>
                      </a:r>
                      <a:r>
                        <a:rPr lang="en-AU" sz="1200"/>
                        <a:t>to order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2DBE97-EBD3-6346-864B-416FE345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970737"/>
            <a:ext cx="3689931" cy="233983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CED068F-AE7D-0745-9282-C8827C8D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770" y="1017725"/>
            <a:ext cx="4515294" cy="22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8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FD179-9DFF-2743-BB8D-D8A5F20D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640" y="1096421"/>
            <a:ext cx="8862719" cy="36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0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931949"/>
              </p:ext>
            </p:extLst>
          </p:nvPr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A69291-1C37-C046-B4CB-84EB52C9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953"/>
            <a:ext cx="4572000" cy="201822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9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1216AFE-4928-E444-9B7F-8C2E90F0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7" y="990564"/>
            <a:ext cx="8419724" cy="39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0B04D60-02E3-3D47-A774-745B840D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63" y="915341"/>
            <a:ext cx="3450385" cy="24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26727F-6B74-AE41-A791-E000C23D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267"/>
            <a:ext cx="9144000" cy="21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1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8810968"/>
              </p:ext>
            </p:extLst>
          </p:nvPr>
        </p:nvGraphicFramePr>
        <p:xfrm>
          <a:off x="311700" y="3920390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6182CB-433E-1D48-BBF8-9E423B92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7" y="1260380"/>
            <a:ext cx="8612885" cy="13156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C754506-D34F-8B4A-95A4-312234AD5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11" y="2616261"/>
            <a:ext cx="6874775" cy="12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0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v2 (Trello screenshot)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C2421C-4DA3-AF4E-A56C-0C02B055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21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24022308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but requires some </a:t>
                      </a:r>
                      <a:r>
                        <a:rPr lang="en-AU" sz="1800"/>
                        <a:t>more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EC70832-DAC7-3C4E-B9E9-5D5B40A9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1" y="1212046"/>
            <a:ext cx="4921262" cy="227353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FDECF5-A3A2-7E4C-836B-151BCB05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465" y="1073895"/>
            <a:ext cx="3634517" cy="24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3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v3 (Trello screenshot)</a:t>
            </a:r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575060-BB4A-9140-816A-FB5B44A9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6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but requires some </a:t>
                      </a:r>
                      <a:r>
                        <a:rPr lang="en-AU" sz="1800"/>
                        <a:t>more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11112D-F8EC-EB4D-B373-817CF2A4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1793"/>
            <a:ext cx="9144000" cy="21980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3271735-7DCA-1144-BE65-48C8483FB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750" y="2571750"/>
            <a:ext cx="4000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57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v3 (Trello screenshot)</a:t>
            </a:r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575060-BB4A-9140-816A-FB5B44A9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8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7291859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on separate page with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3A1F621-CBA5-2546-96A4-B01CBB36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0588"/>
            <a:ext cx="9144000" cy="26537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6DA1DEF-D2E2-2549-B435-4C40716B7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50" y="2457170"/>
            <a:ext cx="4279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0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v4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8827D0-4105-1040-A841-9E4348B2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334"/>
            <a:ext cx="9144000" cy="29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5814687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Function Prints details on separate lines </a:t>
                      </a:r>
                      <a:r>
                        <a:rPr lang="en-AU" sz="1800"/>
                        <a:t>with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98FF06E-A1D6-A440-B106-8F88B722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3" y="1017725"/>
            <a:ext cx="6734838" cy="196514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C6BA609-AFCA-974F-95A5-82AF4060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656" y="2000295"/>
            <a:ext cx="3601268" cy="18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2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v5 (Trello screenshot)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558172-1F4A-4E4F-AAA1-2143E52D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9291"/>
            <a:ext cx="9144000" cy="29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16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28430691"/>
              </p:ext>
            </p:extLst>
          </p:nvPr>
        </p:nvGraphicFramePr>
        <p:xfrm>
          <a:off x="311700" y="365004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Choose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Choose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*** Delivery charge not applied for when delivery is chosen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Pickup worked - printed name and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Delivery worked – printed name, phone and address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0288D7C-A9BD-D14E-959B-F5D322F5C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3" y="938259"/>
            <a:ext cx="5799106" cy="207191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3A2DE7-5C3C-D940-8DC8-FF8174133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5" y="2360914"/>
            <a:ext cx="2698195" cy="132090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AD9703A-08F6-9D46-853F-EBCE9D989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028" y="938259"/>
            <a:ext cx="2561272" cy="14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9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304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51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2867</TotalTime>
  <Words>1495</Words>
  <Application>Microsoft Macintosh PowerPoint</Application>
  <PresentationFormat>On-screen Show (16:9)</PresentationFormat>
  <Paragraphs>273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delivery info  (Trello screenshot)</vt:lpstr>
      <vt:lpstr>Component 4 v2 - Test Plan (?and screenshot)</vt:lpstr>
      <vt:lpstr>Component 5 Pizza Menu version 1 (Trello screenshot)</vt:lpstr>
      <vt:lpstr>Component 5 v1 - Test Plan (?and screenshot)</vt:lpstr>
      <vt:lpstr>Component 5 Pizza Menu version 2 (Trello screenshot)</vt:lpstr>
      <vt:lpstr>Component 5 v2 - Test Plan (?and screenshot)</vt:lpstr>
      <vt:lpstr>Component 5 Pizza Menu version 3 (Trello screenshot)</vt:lpstr>
      <vt:lpstr>Component 5 integrated in to main program</vt:lpstr>
      <vt:lpstr>Component 6 Pizza Order v1 (Trello screenshot)</vt:lpstr>
      <vt:lpstr>Component 6 – Pizza Order v1 (?and screenshot)</vt:lpstr>
      <vt:lpstr>Component 6 Pizza Order v2or4 (Trello screenshot)</vt:lpstr>
      <vt:lpstr>Component 6 – Pizza Order v2or4 (?and screenshot)</vt:lpstr>
      <vt:lpstr>Component 6 Pizza Order v3 (Trello screenshot)</vt:lpstr>
      <vt:lpstr>Component 6 – Pizza Order v3 (?and screenshot)</vt:lpstr>
      <vt:lpstr>Component 6 Pizza Order v3 (Trello screenshot)</vt:lpstr>
      <vt:lpstr>Component 6 – Pizza Order v3 (?and screenshot)</vt:lpstr>
      <vt:lpstr>Component 7 Order print v1 (Trello screenshot)</vt:lpstr>
      <vt:lpstr>Component 7 v1- Test Plan (?and screenshot)</vt:lpstr>
      <vt:lpstr>Component 7 Order print v2 (Trello screenshot)</vt:lpstr>
      <vt:lpstr>Component 7 v2- Test Plan (?and screenshot)</vt:lpstr>
      <vt:lpstr>Component 7 Order print v3 (Trello screenshot)</vt:lpstr>
      <vt:lpstr>Component 7 v3- Test Plan (?and screenshot)</vt:lpstr>
      <vt:lpstr>Component 7 Order print v3 (Trello screenshot)</vt:lpstr>
      <vt:lpstr>Component 7 v3- Test Plan (?and screenshot)</vt:lpstr>
      <vt:lpstr>Component 7 Order print v4 (Trello screenshot)</vt:lpstr>
      <vt:lpstr>Component 7 v4- Test Plan (?and screenshot)</vt:lpstr>
      <vt:lpstr>Component 7 Order print v5 (Trello screenshot)</vt:lpstr>
      <vt:lpstr>Component 7 v5-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26</cp:revision>
  <dcterms:modified xsi:type="dcterms:W3CDTF">2022-03-10T01:34:59Z</dcterms:modified>
</cp:coreProperties>
</file>